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382473" y="1778466"/>
            <a:ext cx="6702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</a:t>
            </a:r>
            <a:endParaRPr lang="en-US" altLang="ko-KR" dirty="0"/>
          </a:p>
          <a:p>
            <a:r>
              <a:rPr lang="ko-KR" altLang="en-US" dirty="0" err="1"/>
              <a:t>어느날</a:t>
            </a:r>
            <a:r>
              <a:rPr lang="ko-KR" altLang="en-US" dirty="0"/>
              <a:t> 자고 일어나보니 세계가 </a:t>
            </a:r>
            <a:r>
              <a:rPr lang="ko-KR" altLang="en-US" dirty="0" err="1"/>
              <a:t>바껴있었다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세계는 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2" y="1680594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2" y="1377192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</p:spTree>
    <p:extLst>
      <p:ext uri="{BB962C8B-B14F-4D97-AF65-F5344CB8AC3E}">
        <p14:creationId xmlns:p14="http://schemas.microsoft.com/office/powerpoint/2010/main" val="21452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119</Words>
  <Application>Microsoft Office PowerPoint</Application>
  <PresentationFormat>와이드스크린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10</cp:revision>
  <dcterms:created xsi:type="dcterms:W3CDTF">2018-01-29T08:19:32Z</dcterms:created>
  <dcterms:modified xsi:type="dcterms:W3CDTF">2018-01-30T05:56:16Z</dcterms:modified>
</cp:coreProperties>
</file>